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51" r:id="rId4"/>
  </p:sldMasterIdLst>
  <p:notesMasterIdLst>
    <p:notesMasterId r:id="rId11"/>
  </p:notesMasterIdLst>
  <p:handoutMasterIdLst>
    <p:handoutMasterId r:id="rId12"/>
  </p:handoutMasterIdLst>
  <p:sldIdLst>
    <p:sldId id="256" r:id="rId5"/>
    <p:sldId id="277" r:id="rId6"/>
    <p:sldId id="264" r:id="rId7"/>
    <p:sldId id="268" r:id="rId8"/>
    <p:sldId id="286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93197" autoAdjust="0"/>
  </p:normalViewPr>
  <p:slideViewPr>
    <p:cSldViewPr snapToGrid="0">
      <p:cViewPr varScale="1">
        <p:scale>
          <a:sx n="119" d="100"/>
          <a:sy n="119" d="100"/>
        </p:scale>
        <p:origin x="896" y="184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C9B17C-4FE7-42A2-A2A1-40F8BC34043C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5B0DC6-BC06-45CA-957B-719D01C36C8C}">
      <dgm:prSet phldrT="[Text]"/>
      <dgm:spPr/>
      <dgm:t>
        <a:bodyPr/>
        <a:lstStyle/>
        <a:p>
          <a:r>
            <a:rPr lang="en-US" dirty="0"/>
            <a:t> Requirements</a:t>
          </a:r>
        </a:p>
      </dgm:t>
    </dgm:pt>
    <dgm:pt modelId="{95934F7A-2CB9-4B2A-B28F-8F1A4FFE7326}" type="parTrans" cxnId="{A8B3559E-A8E2-4238-A9A9-B62254CB4DB6}">
      <dgm:prSet/>
      <dgm:spPr/>
      <dgm:t>
        <a:bodyPr/>
        <a:lstStyle/>
        <a:p>
          <a:endParaRPr lang="en-US"/>
        </a:p>
      </dgm:t>
    </dgm:pt>
    <dgm:pt modelId="{608EE74F-4B8E-45F4-B42E-50B44DE06122}" type="sibTrans" cxnId="{A8B3559E-A8E2-4238-A9A9-B62254CB4DB6}">
      <dgm:prSet/>
      <dgm:spPr/>
      <dgm:t>
        <a:bodyPr/>
        <a:lstStyle/>
        <a:p>
          <a:endParaRPr lang="en-US"/>
        </a:p>
      </dgm:t>
    </dgm:pt>
    <dgm:pt modelId="{054DE2AA-C449-4CA8-A492-4439A830CBE3}">
      <dgm:prSet phldrT="[Text]"/>
      <dgm:spPr/>
      <dgm:t>
        <a:bodyPr/>
        <a:lstStyle/>
        <a:p>
          <a:r>
            <a:rPr lang="en-US" dirty="0"/>
            <a:t> Planning &amp;     </a:t>
          </a:r>
        </a:p>
        <a:p>
          <a:r>
            <a:rPr lang="en-US" dirty="0"/>
            <a:t>Analysis </a:t>
          </a:r>
        </a:p>
      </dgm:t>
    </dgm:pt>
    <dgm:pt modelId="{56EF5805-4DA6-4D43-8DFD-51358C41E3CE}" type="parTrans" cxnId="{A4F6384D-95B4-4CD6-9564-7C3DEED2BB15}">
      <dgm:prSet/>
      <dgm:spPr/>
      <dgm:t>
        <a:bodyPr/>
        <a:lstStyle/>
        <a:p>
          <a:endParaRPr lang="en-US"/>
        </a:p>
      </dgm:t>
    </dgm:pt>
    <dgm:pt modelId="{8E6C3714-0A8E-401A-B498-C0F090335B1E}" type="sibTrans" cxnId="{A4F6384D-95B4-4CD6-9564-7C3DEED2BB15}">
      <dgm:prSet/>
      <dgm:spPr/>
      <dgm:t>
        <a:bodyPr/>
        <a:lstStyle/>
        <a:p>
          <a:endParaRPr lang="en-US"/>
        </a:p>
      </dgm:t>
    </dgm:pt>
    <dgm:pt modelId="{62047D34-4FCD-41F8-8240-A49BEEBF373A}">
      <dgm:prSet phldrT="[Text]"/>
      <dgm:spPr/>
      <dgm:t>
        <a:bodyPr/>
        <a:lstStyle/>
        <a:p>
          <a:r>
            <a:rPr lang="en-US" dirty="0"/>
            <a:t>Initial Design</a:t>
          </a:r>
        </a:p>
      </dgm:t>
    </dgm:pt>
    <dgm:pt modelId="{7F1AE182-73F4-40F9-81BD-4979631E719A}" type="parTrans" cxnId="{95A19491-FB07-45F0-BAE6-798B6D18CAE1}">
      <dgm:prSet/>
      <dgm:spPr/>
      <dgm:t>
        <a:bodyPr/>
        <a:lstStyle/>
        <a:p>
          <a:endParaRPr lang="en-US"/>
        </a:p>
      </dgm:t>
    </dgm:pt>
    <dgm:pt modelId="{F3E97043-D6E6-473F-A63E-253C51A9B789}" type="sibTrans" cxnId="{95A19491-FB07-45F0-BAE6-798B6D18CAE1}">
      <dgm:prSet/>
      <dgm:spPr/>
      <dgm:t>
        <a:bodyPr/>
        <a:lstStyle/>
        <a:p>
          <a:endParaRPr lang="en-US"/>
        </a:p>
      </dgm:t>
    </dgm:pt>
    <dgm:pt modelId="{6102AC02-FF2D-4A16-8DC0-FFB8A449CB42}">
      <dgm:prSet phldrT="[Text]"/>
      <dgm:spPr/>
      <dgm:t>
        <a:bodyPr/>
        <a:lstStyle/>
        <a:p>
          <a:r>
            <a:rPr lang="en-US" dirty="0"/>
            <a:t>Development</a:t>
          </a:r>
        </a:p>
      </dgm:t>
    </dgm:pt>
    <dgm:pt modelId="{922FD869-0E3A-4D18-A593-0DD1D013D58D}" type="parTrans" cxnId="{40D51809-BF99-44D8-A802-40B0C5820827}">
      <dgm:prSet/>
      <dgm:spPr/>
      <dgm:t>
        <a:bodyPr/>
        <a:lstStyle/>
        <a:p>
          <a:endParaRPr lang="en-US"/>
        </a:p>
      </dgm:t>
    </dgm:pt>
    <dgm:pt modelId="{E2A1A2B8-B222-4D98-8D89-411935CF3E97}" type="sibTrans" cxnId="{40D51809-BF99-44D8-A802-40B0C5820827}">
      <dgm:prSet/>
      <dgm:spPr/>
      <dgm:t>
        <a:bodyPr/>
        <a:lstStyle/>
        <a:p>
          <a:endParaRPr lang="en-US"/>
        </a:p>
      </dgm:t>
    </dgm:pt>
    <dgm:pt modelId="{A7A127E4-819C-4E67-A8A4-7FD4239B43BE}">
      <dgm:prSet phldrT="[Text]"/>
      <dgm:spPr/>
      <dgm:t>
        <a:bodyPr/>
        <a:lstStyle/>
        <a:p>
          <a:r>
            <a:rPr lang="en-US" dirty="0"/>
            <a:t> Testing</a:t>
          </a:r>
        </a:p>
      </dgm:t>
    </dgm:pt>
    <dgm:pt modelId="{13E9E5D4-2BFC-465B-A623-C39A468D0727}" type="parTrans" cxnId="{5E6B44CA-B2C3-4C39-84A0-4350722DF8AC}">
      <dgm:prSet/>
      <dgm:spPr/>
      <dgm:t>
        <a:bodyPr/>
        <a:lstStyle/>
        <a:p>
          <a:endParaRPr lang="en-US"/>
        </a:p>
      </dgm:t>
    </dgm:pt>
    <dgm:pt modelId="{3C0A1540-DEAB-4529-965C-C4EE77E6954D}" type="sibTrans" cxnId="{5E6B44CA-B2C3-4C39-84A0-4350722DF8AC}">
      <dgm:prSet/>
      <dgm:spPr/>
      <dgm:t>
        <a:bodyPr/>
        <a:lstStyle/>
        <a:p>
          <a:endParaRPr lang="en-US"/>
        </a:p>
      </dgm:t>
    </dgm:pt>
    <dgm:pt modelId="{B51608FE-F155-4594-83A3-0F536C9222A9}">
      <dgm:prSet/>
      <dgm:spPr/>
      <dgm:t>
        <a:bodyPr/>
        <a:lstStyle/>
        <a:p>
          <a:endParaRPr lang="en-US"/>
        </a:p>
      </dgm:t>
    </dgm:pt>
    <dgm:pt modelId="{EFE3CBE1-B73B-4788-BC2F-F3B6F1798CD2}" type="parTrans" cxnId="{D3778669-1B5B-42B5-A926-5CA54F8BBC80}">
      <dgm:prSet/>
      <dgm:spPr/>
      <dgm:t>
        <a:bodyPr/>
        <a:lstStyle/>
        <a:p>
          <a:endParaRPr lang="en-US"/>
        </a:p>
      </dgm:t>
    </dgm:pt>
    <dgm:pt modelId="{462320A7-B39F-47C9-845B-7467F9223BAA}" type="sibTrans" cxnId="{D3778669-1B5B-42B5-A926-5CA54F8BBC80}">
      <dgm:prSet/>
      <dgm:spPr/>
      <dgm:t>
        <a:bodyPr/>
        <a:lstStyle/>
        <a:p>
          <a:endParaRPr lang="en-US"/>
        </a:p>
      </dgm:t>
    </dgm:pt>
    <dgm:pt modelId="{1092E886-E06F-4787-B19D-244AE6370B6A}" type="pres">
      <dgm:prSet presAssocID="{42C9B17C-4FE7-42A2-A2A1-40F8BC34043C}" presName="cycle" presStyleCnt="0">
        <dgm:presLayoutVars>
          <dgm:dir/>
          <dgm:resizeHandles val="exact"/>
        </dgm:presLayoutVars>
      </dgm:prSet>
      <dgm:spPr/>
    </dgm:pt>
    <dgm:pt modelId="{CC5D64F3-A352-4CF1-A3AE-4FF3F03186FA}" type="pres">
      <dgm:prSet presAssocID="{0D5B0DC6-BC06-45CA-957B-719D01C36C8C}" presName="node" presStyleLbl="node1" presStyleIdx="0" presStyleCnt="6">
        <dgm:presLayoutVars>
          <dgm:bulletEnabled val="1"/>
        </dgm:presLayoutVars>
      </dgm:prSet>
      <dgm:spPr/>
    </dgm:pt>
    <dgm:pt modelId="{FD8182E9-F4B0-4C02-9A23-6223EC55AF25}" type="pres">
      <dgm:prSet presAssocID="{608EE74F-4B8E-45F4-B42E-50B44DE06122}" presName="sibTrans" presStyleLbl="sibTrans2D1" presStyleIdx="0" presStyleCnt="6"/>
      <dgm:spPr/>
    </dgm:pt>
    <dgm:pt modelId="{252905FF-AA1C-436C-92F3-FC12BB8715F5}" type="pres">
      <dgm:prSet presAssocID="{608EE74F-4B8E-45F4-B42E-50B44DE06122}" presName="connectorText" presStyleLbl="sibTrans2D1" presStyleIdx="0" presStyleCnt="6"/>
      <dgm:spPr/>
    </dgm:pt>
    <dgm:pt modelId="{471F9CC0-F126-4D24-B848-103D3161BD95}" type="pres">
      <dgm:prSet presAssocID="{054DE2AA-C449-4CA8-A492-4439A830CBE3}" presName="node" presStyleLbl="node1" presStyleIdx="1" presStyleCnt="6">
        <dgm:presLayoutVars>
          <dgm:bulletEnabled val="1"/>
        </dgm:presLayoutVars>
      </dgm:prSet>
      <dgm:spPr/>
    </dgm:pt>
    <dgm:pt modelId="{CD90D897-CAEE-4935-81D4-E42A5D6734E0}" type="pres">
      <dgm:prSet presAssocID="{8E6C3714-0A8E-401A-B498-C0F090335B1E}" presName="sibTrans" presStyleLbl="sibTrans2D1" presStyleIdx="1" presStyleCnt="6"/>
      <dgm:spPr/>
    </dgm:pt>
    <dgm:pt modelId="{425F6599-E9B8-4183-AC70-E83F831F65E5}" type="pres">
      <dgm:prSet presAssocID="{8E6C3714-0A8E-401A-B498-C0F090335B1E}" presName="connectorText" presStyleLbl="sibTrans2D1" presStyleIdx="1" presStyleCnt="6"/>
      <dgm:spPr/>
    </dgm:pt>
    <dgm:pt modelId="{B8358F08-9173-4D84-8BE5-69D59C4C82D2}" type="pres">
      <dgm:prSet presAssocID="{62047D34-4FCD-41F8-8240-A49BEEBF373A}" presName="node" presStyleLbl="node1" presStyleIdx="2" presStyleCnt="6">
        <dgm:presLayoutVars>
          <dgm:bulletEnabled val="1"/>
        </dgm:presLayoutVars>
      </dgm:prSet>
      <dgm:spPr/>
    </dgm:pt>
    <dgm:pt modelId="{006FB35A-6E22-4BF6-800E-E1A56D155DB1}" type="pres">
      <dgm:prSet presAssocID="{F3E97043-D6E6-473F-A63E-253C51A9B789}" presName="sibTrans" presStyleLbl="sibTrans2D1" presStyleIdx="2" presStyleCnt="6"/>
      <dgm:spPr/>
    </dgm:pt>
    <dgm:pt modelId="{08B37997-0ECE-41EB-9E2C-DF81F133F1AE}" type="pres">
      <dgm:prSet presAssocID="{F3E97043-D6E6-473F-A63E-253C51A9B789}" presName="connectorText" presStyleLbl="sibTrans2D1" presStyleIdx="2" presStyleCnt="6"/>
      <dgm:spPr/>
    </dgm:pt>
    <dgm:pt modelId="{25A20427-E646-4485-903D-89C85B99142B}" type="pres">
      <dgm:prSet presAssocID="{6102AC02-FF2D-4A16-8DC0-FFB8A449CB42}" presName="node" presStyleLbl="node1" presStyleIdx="3" presStyleCnt="6">
        <dgm:presLayoutVars>
          <dgm:bulletEnabled val="1"/>
        </dgm:presLayoutVars>
      </dgm:prSet>
      <dgm:spPr/>
    </dgm:pt>
    <dgm:pt modelId="{28F01A1E-9FD9-4B87-B9CA-AC69FD718030}" type="pres">
      <dgm:prSet presAssocID="{E2A1A2B8-B222-4D98-8D89-411935CF3E97}" presName="sibTrans" presStyleLbl="sibTrans2D1" presStyleIdx="3" presStyleCnt="6"/>
      <dgm:spPr/>
    </dgm:pt>
    <dgm:pt modelId="{34E121CC-9367-41EC-8314-5179A46BBC79}" type="pres">
      <dgm:prSet presAssocID="{E2A1A2B8-B222-4D98-8D89-411935CF3E97}" presName="connectorText" presStyleLbl="sibTrans2D1" presStyleIdx="3" presStyleCnt="6"/>
      <dgm:spPr/>
    </dgm:pt>
    <dgm:pt modelId="{02CD3BD3-92D9-4787-9061-9E99E7D0E61D}" type="pres">
      <dgm:prSet presAssocID="{A7A127E4-819C-4E67-A8A4-7FD4239B43BE}" presName="node" presStyleLbl="node1" presStyleIdx="4" presStyleCnt="6">
        <dgm:presLayoutVars>
          <dgm:bulletEnabled val="1"/>
        </dgm:presLayoutVars>
      </dgm:prSet>
      <dgm:spPr/>
    </dgm:pt>
    <dgm:pt modelId="{D5BFD6AC-04F6-41D0-BDC4-D7F51D0765AC}" type="pres">
      <dgm:prSet presAssocID="{3C0A1540-DEAB-4529-965C-C4EE77E6954D}" presName="sibTrans" presStyleLbl="sibTrans2D1" presStyleIdx="4" presStyleCnt="6"/>
      <dgm:spPr/>
    </dgm:pt>
    <dgm:pt modelId="{CB9B839B-8687-4159-94DC-87398F2C9847}" type="pres">
      <dgm:prSet presAssocID="{3C0A1540-DEAB-4529-965C-C4EE77E6954D}" presName="connectorText" presStyleLbl="sibTrans2D1" presStyleIdx="4" presStyleCnt="6"/>
      <dgm:spPr/>
    </dgm:pt>
    <dgm:pt modelId="{F2D3B369-6FCB-439C-AF8A-DDD76F4EA313}" type="pres">
      <dgm:prSet presAssocID="{B51608FE-F155-4594-83A3-0F536C9222A9}" presName="node" presStyleLbl="node1" presStyleIdx="5" presStyleCnt="6">
        <dgm:presLayoutVars>
          <dgm:bulletEnabled val="1"/>
        </dgm:presLayoutVars>
      </dgm:prSet>
      <dgm:spPr/>
    </dgm:pt>
    <dgm:pt modelId="{ED89652C-7E36-4382-9997-141227ED7064}" type="pres">
      <dgm:prSet presAssocID="{462320A7-B39F-47C9-845B-7467F9223BAA}" presName="sibTrans" presStyleLbl="sibTrans2D1" presStyleIdx="5" presStyleCnt="6"/>
      <dgm:spPr/>
    </dgm:pt>
    <dgm:pt modelId="{FC6F8FEA-DAE6-401E-9FAE-53DDB3812753}" type="pres">
      <dgm:prSet presAssocID="{462320A7-B39F-47C9-845B-7467F9223BAA}" presName="connectorText" presStyleLbl="sibTrans2D1" presStyleIdx="5" presStyleCnt="6"/>
      <dgm:spPr/>
    </dgm:pt>
  </dgm:ptLst>
  <dgm:cxnLst>
    <dgm:cxn modelId="{4D612C03-E778-4144-8344-E50BE7266BCC}" type="presOf" srcId="{E2A1A2B8-B222-4D98-8D89-411935CF3E97}" destId="{28F01A1E-9FD9-4B87-B9CA-AC69FD718030}" srcOrd="0" destOrd="0" presId="urn:microsoft.com/office/officeart/2005/8/layout/cycle2"/>
    <dgm:cxn modelId="{35511105-B0DE-40B6-BC08-342167D69E45}" type="presOf" srcId="{62047D34-4FCD-41F8-8240-A49BEEBF373A}" destId="{B8358F08-9173-4D84-8BE5-69D59C4C82D2}" srcOrd="0" destOrd="0" presId="urn:microsoft.com/office/officeart/2005/8/layout/cycle2"/>
    <dgm:cxn modelId="{40D51809-BF99-44D8-A802-40B0C5820827}" srcId="{42C9B17C-4FE7-42A2-A2A1-40F8BC34043C}" destId="{6102AC02-FF2D-4A16-8DC0-FFB8A449CB42}" srcOrd="3" destOrd="0" parTransId="{922FD869-0E3A-4D18-A593-0DD1D013D58D}" sibTransId="{E2A1A2B8-B222-4D98-8D89-411935CF3E97}"/>
    <dgm:cxn modelId="{3D148F10-5836-4EFE-860F-AD2924DA1133}" type="presOf" srcId="{F3E97043-D6E6-473F-A63E-253C51A9B789}" destId="{08B37997-0ECE-41EB-9E2C-DF81F133F1AE}" srcOrd="1" destOrd="0" presId="urn:microsoft.com/office/officeart/2005/8/layout/cycle2"/>
    <dgm:cxn modelId="{6D63A312-8553-4FC1-960D-EAFE04EA2D35}" type="presOf" srcId="{6102AC02-FF2D-4A16-8DC0-FFB8A449CB42}" destId="{25A20427-E646-4485-903D-89C85B99142B}" srcOrd="0" destOrd="0" presId="urn:microsoft.com/office/officeart/2005/8/layout/cycle2"/>
    <dgm:cxn modelId="{439BE21E-8419-4EC8-8229-58427811A82E}" type="presOf" srcId="{42C9B17C-4FE7-42A2-A2A1-40F8BC34043C}" destId="{1092E886-E06F-4787-B19D-244AE6370B6A}" srcOrd="0" destOrd="0" presId="urn:microsoft.com/office/officeart/2005/8/layout/cycle2"/>
    <dgm:cxn modelId="{D3CAF627-D0DA-4BF2-90D0-6C21587C81FB}" type="presOf" srcId="{8E6C3714-0A8E-401A-B498-C0F090335B1E}" destId="{425F6599-E9B8-4183-AC70-E83F831F65E5}" srcOrd="1" destOrd="0" presId="urn:microsoft.com/office/officeart/2005/8/layout/cycle2"/>
    <dgm:cxn modelId="{A2C2602C-FCC1-416C-BD8D-B02214F78A4E}" type="presOf" srcId="{3C0A1540-DEAB-4529-965C-C4EE77E6954D}" destId="{D5BFD6AC-04F6-41D0-BDC4-D7F51D0765AC}" srcOrd="0" destOrd="0" presId="urn:microsoft.com/office/officeart/2005/8/layout/cycle2"/>
    <dgm:cxn modelId="{CA0BCA4B-E30D-4D87-BE4C-508A3BE83C40}" type="presOf" srcId="{A7A127E4-819C-4E67-A8A4-7FD4239B43BE}" destId="{02CD3BD3-92D9-4787-9061-9E99E7D0E61D}" srcOrd="0" destOrd="0" presId="urn:microsoft.com/office/officeart/2005/8/layout/cycle2"/>
    <dgm:cxn modelId="{A4F6384D-95B4-4CD6-9564-7C3DEED2BB15}" srcId="{42C9B17C-4FE7-42A2-A2A1-40F8BC34043C}" destId="{054DE2AA-C449-4CA8-A492-4439A830CBE3}" srcOrd="1" destOrd="0" parTransId="{56EF5805-4DA6-4D43-8DFD-51358C41E3CE}" sibTransId="{8E6C3714-0A8E-401A-B498-C0F090335B1E}"/>
    <dgm:cxn modelId="{958F4552-A758-484C-AE51-B9B661717CD0}" type="presOf" srcId="{608EE74F-4B8E-45F4-B42E-50B44DE06122}" destId="{FD8182E9-F4B0-4C02-9A23-6223EC55AF25}" srcOrd="0" destOrd="0" presId="urn:microsoft.com/office/officeart/2005/8/layout/cycle2"/>
    <dgm:cxn modelId="{D3778669-1B5B-42B5-A926-5CA54F8BBC80}" srcId="{42C9B17C-4FE7-42A2-A2A1-40F8BC34043C}" destId="{B51608FE-F155-4594-83A3-0F536C9222A9}" srcOrd="5" destOrd="0" parTransId="{EFE3CBE1-B73B-4788-BC2F-F3B6F1798CD2}" sibTransId="{462320A7-B39F-47C9-845B-7467F9223BAA}"/>
    <dgm:cxn modelId="{56BDE56D-1FA7-4139-ABF3-61868D256B98}" type="presOf" srcId="{608EE74F-4B8E-45F4-B42E-50B44DE06122}" destId="{252905FF-AA1C-436C-92F3-FC12BB8715F5}" srcOrd="1" destOrd="0" presId="urn:microsoft.com/office/officeart/2005/8/layout/cycle2"/>
    <dgm:cxn modelId="{0F81797F-A82B-4FB1-A9AB-59CC62AD563B}" type="presOf" srcId="{B51608FE-F155-4594-83A3-0F536C9222A9}" destId="{F2D3B369-6FCB-439C-AF8A-DDD76F4EA313}" srcOrd="0" destOrd="0" presId="urn:microsoft.com/office/officeart/2005/8/layout/cycle2"/>
    <dgm:cxn modelId="{B34AEC80-719C-4E33-A79B-AE45623B2E1B}" type="presOf" srcId="{E2A1A2B8-B222-4D98-8D89-411935CF3E97}" destId="{34E121CC-9367-41EC-8314-5179A46BBC79}" srcOrd="1" destOrd="0" presId="urn:microsoft.com/office/officeart/2005/8/layout/cycle2"/>
    <dgm:cxn modelId="{FAAE4384-6841-471E-948B-CD43A7D99C4A}" type="presOf" srcId="{F3E97043-D6E6-473F-A63E-253C51A9B789}" destId="{006FB35A-6E22-4BF6-800E-E1A56D155DB1}" srcOrd="0" destOrd="0" presId="urn:microsoft.com/office/officeart/2005/8/layout/cycle2"/>
    <dgm:cxn modelId="{E36E2085-8F61-4233-846B-1418C35900C1}" type="presOf" srcId="{462320A7-B39F-47C9-845B-7467F9223BAA}" destId="{FC6F8FEA-DAE6-401E-9FAE-53DDB3812753}" srcOrd="1" destOrd="0" presId="urn:microsoft.com/office/officeart/2005/8/layout/cycle2"/>
    <dgm:cxn modelId="{95A19491-FB07-45F0-BAE6-798B6D18CAE1}" srcId="{42C9B17C-4FE7-42A2-A2A1-40F8BC34043C}" destId="{62047D34-4FCD-41F8-8240-A49BEEBF373A}" srcOrd="2" destOrd="0" parTransId="{7F1AE182-73F4-40F9-81BD-4979631E719A}" sibTransId="{F3E97043-D6E6-473F-A63E-253C51A9B789}"/>
    <dgm:cxn modelId="{A8B3559E-A8E2-4238-A9A9-B62254CB4DB6}" srcId="{42C9B17C-4FE7-42A2-A2A1-40F8BC34043C}" destId="{0D5B0DC6-BC06-45CA-957B-719D01C36C8C}" srcOrd="0" destOrd="0" parTransId="{95934F7A-2CB9-4B2A-B28F-8F1A4FFE7326}" sibTransId="{608EE74F-4B8E-45F4-B42E-50B44DE06122}"/>
    <dgm:cxn modelId="{97FB9EC3-B8F1-4130-ACA5-CDB533C58063}" type="presOf" srcId="{054DE2AA-C449-4CA8-A492-4439A830CBE3}" destId="{471F9CC0-F126-4D24-B848-103D3161BD95}" srcOrd="0" destOrd="0" presId="urn:microsoft.com/office/officeart/2005/8/layout/cycle2"/>
    <dgm:cxn modelId="{5E6B44CA-B2C3-4C39-84A0-4350722DF8AC}" srcId="{42C9B17C-4FE7-42A2-A2A1-40F8BC34043C}" destId="{A7A127E4-819C-4E67-A8A4-7FD4239B43BE}" srcOrd="4" destOrd="0" parTransId="{13E9E5D4-2BFC-465B-A623-C39A468D0727}" sibTransId="{3C0A1540-DEAB-4529-965C-C4EE77E6954D}"/>
    <dgm:cxn modelId="{D7BEC2D8-A1F0-4479-8699-0BE675BCF168}" type="presOf" srcId="{0D5B0DC6-BC06-45CA-957B-719D01C36C8C}" destId="{CC5D64F3-A352-4CF1-A3AE-4FF3F03186FA}" srcOrd="0" destOrd="0" presId="urn:microsoft.com/office/officeart/2005/8/layout/cycle2"/>
    <dgm:cxn modelId="{E42A86E6-A987-4C79-90B0-96696AC5BDC6}" type="presOf" srcId="{462320A7-B39F-47C9-845B-7467F9223BAA}" destId="{ED89652C-7E36-4382-9997-141227ED7064}" srcOrd="0" destOrd="0" presId="urn:microsoft.com/office/officeart/2005/8/layout/cycle2"/>
    <dgm:cxn modelId="{07D122F1-F7B4-4BE7-AB9D-7C7B652AEE4C}" type="presOf" srcId="{8E6C3714-0A8E-401A-B498-C0F090335B1E}" destId="{CD90D897-CAEE-4935-81D4-E42A5D6734E0}" srcOrd="0" destOrd="0" presId="urn:microsoft.com/office/officeart/2005/8/layout/cycle2"/>
    <dgm:cxn modelId="{F0055FFF-92D5-4114-B759-A0E7F9A7D377}" type="presOf" srcId="{3C0A1540-DEAB-4529-965C-C4EE77E6954D}" destId="{CB9B839B-8687-4159-94DC-87398F2C9847}" srcOrd="1" destOrd="0" presId="urn:microsoft.com/office/officeart/2005/8/layout/cycle2"/>
    <dgm:cxn modelId="{DF3F6958-0875-47CE-8DC4-89F46F82F250}" type="presParOf" srcId="{1092E886-E06F-4787-B19D-244AE6370B6A}" destId="{CC5D64F3-A352-4CF1-A3AE-4FF3F03186FA}" srcOrd="0" destOrd="0" presId="urn:microsoft.com/office/officeart/2005/8/layout/cycle2"/>
    <dgm:cxn modelId="{1C03A76B-D31E-49AA-8097-0F0A2FB6E1EF}" type="presParOf" srcId="{1092E886-E06F-4787-B19D-244AE6370B6A}" destId="{FD8182E9-F4B0-4C02-9A23-6223EC55AF25}" srcOrd="1" destOrd="0" presId="urn:microsoft.com/office/officeart/2005/8/layout/cycle2"/>
    <dgm:cxn modelId="{2BF95A31-BC2B-4948-8F3E-15D947E022B9}" type="presParOf" srcId="{FD8182E9-F4B0-4C02-9A23-6223EC55AF25}" destId="{252905FF-AA1C-436C-92F3-FC12BB8715F5}" srcOrd="0" destOrd="0" presId="urn:microsoft.com/office/officeart/2005/8/layout/cycle2"/>
    <dgm:cxn modelId="{A9775DEB-2507-4368-95A4-8F271EED980D}" type="presParOf" srcId="{1092E886-E06F-4787-B19D-244AE6370B6A}" destId="{471F9CC0-F126-4D24-B848-103D3161BD95}" srcOrd="2" destOrd="0" presId="urn:microsoft.com/office/officeart/2005/8/layout/cycle2"/>
    <dgm:cxn modelId="{678E488E-17E4-44D8-AD05-B2B7DB803476}" type="presParOf" srcId="{1092E886-E06F-4787-B19D-244AE6370B6A}" destId="{CD90D897-CAEE-4935-81D4-E42A5D6734E0}" srcOrd="3" destOrd="0" presId="urn:microsoft.com/office/officeart/2005/8/layout/cycle2"/>
    <dgm:cxn modelId="{C3321A7D-4ABA-4E03-8479-8650E27428D7}" type="presParOf" srcId="{CD90D897-CAEE-4935-81D4-E42A5D6734E0}" destId="{425F6599-E9B8-4183-AC70-E83F831F65E5}" srcOrd="0" destOrd="0" presId="urn:microsoft.com/office/officeart/2005/8/layout/cycle2"/>
    <dgm:cxn modelId="{A036D963-6C81-4D7D-B9FE-F7CCBADB045E}" type="presParOf" srcId="{1092E886-E06F-4787-B19D-244AE6370B6A}" destId="{B8358F08-9173-4D84-8BE5-69D59C4C82D2}" srcOrd="4" destOrd="0" presId="urn:microsoft.com/office/officeart/2005/8/layout/cycle2"/>
    <dgm:cxn modelId="{AB846864-3C51-43D3-898B-7004BB274487}" type="presParOf" srcId="{1092E886-E06F-4787-B19D-244AE6370B6A}" destId="{006FB35A-6E22-4BF6-800E-E1A56D155DB1}" srcOrd="5" destOrd="0" presId="urn:microsoft.com/office/officeart/2005/8/layout/cycle2"/>
    <dgm:cxn modelId="{A5D2424F-89E8-495D-B4E9-7580196C67C8}" type="presParOf" srcId="{006FB35A-6E22-4BF6-800E-E1A56D155DB1}" destId="{08B37997-0ECE-41EB-9E2C-DF81F133F1AE}" srcOrd="0" destOrd="0" presId="urn:microsoft.com/office/officeart/2005/8/layout/cycle2"/>
    <dgm:cxn modelId="{881684AB-9453-4349-B82D-A99A6E946CD8}" type="presParOf" srcId="{1092E886-E06F-4787-B19D-244AE6370B6A}" destId="{25A20427-E646-4485-903D-89C85B99142B}" srcOrd="6" destOrd="0" presId="urn:microsoft.com/office/officeart/2005/8/layout/cycle2"/>
    <dgm:cxn modelId="{8493A71F-08EC-4A6F-9A5F-8E311D37C3B7}" type="presParOf" srcId="{1092E886-E06F-4787-B19D-244AE6370B6A}" destId="{28F01A1E-9FD9-4B87-B9CA-AC69FD718030}" srcOrd="7" destOrd="0" presId="urn:microsoft.com/office/officeart/2005/8/layout/cycle2"/>
    <dgm:cxn modelId="{7BA5819E-3340-4CBC-93A4-FB42AF1B3AD6}" type="presParOf" srcId="{28F01A1E-9FD9-4B87-B9CA-AC69FD718030}" destId="{34E121CC-9367-41EC-8314-5179A46BBC79}" srcOrd="0" destOrd="0" presId="urn:microsoft.com/office/officeart/2005/8/layout/cycle2"/>
    <dgm:cxn modelId="{9A420582-67D7-45B5-917F-CFCB7B295B32}" type="presParOf" srcId="{1092E886-E06F-4787-B19D-244AE6370B6A}" destId="{02CD3BD3-92D9-4787-9061-9E99E7D0E61D}" srcOrd="8" destOrd="0" presId="urn:microsoft.com/office/officeart/2005/8/layout/cycle2"/>
    <dgm:cxn modelId="{2988B077-0710-4442-A472-966F1E0FEA1E}" type="presParOf" srcId="{1092E886-E06F-4787-B19D-244AE6370B6A}" destId="{D5BFD6AC-04F6-41D0-BDC4-D7F51D0765AC}" srcOrd="9" destOrd="0" presId="urn:microsoft.com/office/officeart/2005/8/layout/cycle2"/>
    <dgm:cxn modelId="{061FE630-F829-4830-BDD4-57D91DE7F2A8}" type="presParOf" srcId="{D5BFD6AC-04F6-41D0-BDC4-D7F51D0765AC}" destId="{CB9B839B-8687-4159-94DC-87398F2C9847}" srcOrd="0" destOrd="0" presId="urn:microsoft.com/office/officeart/2005/8/layout/cycle2"/>
    <dgm:cxn modelId="{20A039FF-48CD-4F5F-AC9F-22C807DE89C6}" type="presParOf" srcId="{1092E886-E06F-4787-B19D-244AE6370B6A}" destId="{F2D3B369-6FCB-439C-AF8A-DDD76F4EA313}" srcOrd="10" destOrd="0" presId="urn:microsoft.com/office/officeart/2005/8/layout/cycle2"/>
    <dgm:cxn modelId="{9A7D6A7A-9B4F-49EC-B6A5-908AB4DE43EE}" type="presParOf" srcId="{1092E886-E06F-4787-B19D-244AE6370B6A}" destId="{ED89652C-7E36-4382-9997-141227ED7064}" srcOrd="11" destOrd="0" presId="urn:microsoft.com/office/officeart/2005/8/layout/cycle2"/>
    <dgm:cxn modelId="{BF53A190-7DFE-410E-B1D9-141F81DE37CC}" type="presParOf" srcId="{ED89652C-7E36-4382-9997-141227ED7064}" destId="{FC6F8FEA-DAE6-401E-9FAE-53DDB3812753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5D64F3-A352-4CF1-A3AE-4FF3F03186FA}">
      <dsp:nvSpPr>
        <dsp:cNvPr id="0" name=""/>
        <dsp:cNvSpPr/>
      </dsp:nvSpPr>
      <dsp:spPr>
        <a:xfrm>
          <a:off x="2493322" y="222"/>
          <a:ext cx="1278784" cy="12787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 Requirements</a:t>
          </a:r>
        </a:p>
      </dsp:txBody>
      <dsp:txXfrm>
        <a:off x="2680596" y="187496"/>
        <a:ext cx="904236" cy="904236"/>
      </dsp:txXfrm>
    </dsp:sp>
    <dsp:sp modelId="{FD8182E9-F4B0-4C02-9A23-6223EC55AF25}">
      <dsp:nvSpPr>
        <dsp:cNvPr id="0" name=""/>
        <dsp:cNvSpPr/>
      </dsp:nvSpPr>
      <dsp:spPr>
        <a:xfrm rot="1800000">
          <a:off x="3786162" y="899503"/>
          <a:ext cx="340921" cy="4315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3793013" y="960252"/>
        <a:ext cx="238645" cy="258953"/>
      </dsp:txXfrm>
    </dsp:sp>
    <dsp:sp modelId="{471F9CC0-F126-4D24-B848-103D3161BD95}">
      <dsp:nvSpPr>
        <dsp:cNvPr id="0" name=""/>
        <dsp:cNvSpPr/>
      </dsp:nvSpPr>
      <dsp:spPr>
        <a:xfrm>
          <a:off x="4157851" y="961239"/>
          <a:ext cx="1278784" cy="12787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 Planning &amp;    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Analysis </a:t>
          </a:r>
        </a:p>
      </dsp:txBody>
      <dsp:txXfrm>
        <a:off x="4345125" y="1148513"/>
        <a:ext cx="904236" cy="904236"/>
      </dsp:txXfrm>
    </dsp:sp>
    <dsp:sp modelId="{CD90D897-CAEE-4935-81D4-E42A5D6734E0}">
      <dsp:nvSpPr>
        <dsp:cNvPr id="0" name=""/>
        <dsp:cNvSpPr/>
      </dsp:nvSpPr>
      <dsp:spPr>
        <a:xfrm rot="5400000">
          <a:off x="4626783" y="2336203"/>
          <a:ext cx="340921" cy="4315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4677921" y="2371383"/>
        <a:ext cx="238645" cy="258953"/>
      </dsp:txXfrm>
    </dsp:sp>
    <dsp:sp modelId="{B8358F08-9173-4D84-8BE5-69D59C4C82D2}">
      <dsp:nvSpPr>
        <dsp:cNvPr id="0" name=""/>
        <dsp:cNvSpPr/>
      </dsp:nvSpPr>
      <dsp:spPr>
        <a:xfrm>
          <a:off x="4157851" y="2883271"/>
          <a:ext cx="1278784" cy="12787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Initial Design</a:t>
          </a:r>
        </a:p>
      </dsp:txBody>
      <dsp:txXfrm>
        <a:off x="4345125" y="3070545"/>
        <a:ext cx="904236" cy="904236"/>
      </dsp:txXfrm>
    </dsp:sp>
    <dsp:sp modelId="{006FB35A-6E22-4BF6-800E-E1A56D155DB1}">
      <dsp:nvSpPr>
        <dsp:cNvPr id="0" name=""/>
        <dsp:cNvSpPr/>
      </dsp:nvSpPr>
      <dsp:spPr>
        <a:xfrm rot="9000000">
          <a:off x="3802874" y="3782552"/>
          <a:ext cx="340921" cy="4315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10800000">
        <a:off x="3898299" y="3843301"/>
        <a:ext cx="238645" cy="258953"/>
      </dsp:txXfrm>
    </dsp:sp>
    <dsp:sp modelId="{25A20427-E646-4485-903D-89C85B99142B}">
      <dsp:nvSpPr>
        <dsp:cNvPr id="0" name=""/>
        <dsp:cNvSpPr/>
      </dsp:nvSpPr>
      <dsp:spPr>
        <a:xfrm>
          <a:off x="2493322" y="3844287"/>
          <a:ext cx="1278784" cy="12787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Development</a:t>
          </a:r>
        </a:p>
      </dsp:txBody>
      <dsp:txXfrm>
        <a:off x="2680596" y="4031561"/>
        <a:ext cx="904236" cy="904236"/>
      </dsp:txXfrm>
    </dsp:sp>
    <dsp:sp modelId="{28F01A1E-9FD9-4B87-B9CA-AC69FD718030}">
      <dsp:nvSpPr>
        <dsp:cNvPr id="0" name=""/>
        <dsp:cNvSpPr/>
      </dsp:nvSpPr>
      <dsp:spPr>
        <a:xfrm rot="12600000">
          <a:off x="2138345" y="3792201"/>
          <a:ext cx="340921" cy="4315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10800000">
        <a:off x="2233770" y="3904088"/>
        <a:ext cx="238645" cy="258953"/>
      </dsp:txXfrm>
    </dsp:sp>
    <dsp:sp modelId="{02CD3BD3-92D9-4787-9061-9E99E7D0E61D}">
      <dsp:nvSpPr>
        <dsp:cNvPr id="0" name=""/>
        <dsp:cNvSpPr/>
      </dsp:nvSpPr>
      <dsp:spPr>
        <a:xfrm>
          <a:off x="828794" y="2883271"/>
          <a:ext cx="1278784" cy="12787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 Testing</a:t>
          </a:r>
        </a:p>
      </dsp:txBody>
      <dsp:txXfrm>
        <a:off x="1016068" y="3070545"/>
        <a:ext cx="904236" cy="904236"/>
      </dsp:txXfrm>
    </dsp:sp>
    <dsp:sp modelId="{D5BFD6AC-04F6-41D0-BDC4-D7F51D0765AC}">
      <dsp:nvSpPr>
        <dsp:cNvPr id="0" name=""/>
        <dsp:cNvSpPr/>
      </dsp:nvSpPr>
      <dsp:spPr>
        <a:xfrm rot="16200000">
          <a:off x="1297725" y="2355501"/>
          <a:ext cx="340921" cy="4315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348863" y="2492957"/>
        <a:ext cx="238645" cy="258953"/>
      </dsp:txXfrm>
    </dsp:sp>
    <dsp:sp modelId="{F2D3B369-6FCB-439C-AF8A-DDD76F4EA313}">
      <dsp:nvSpPr>
        <dsp:cNvPr id="0" name=""/>
        <dsp:cNvSpPr/>
      </dsp:nvSpPr>
      <dsp:spPr>
        <a:xfrm>
          <a:off x="828794" y="961239"/>
          <a:ext cx="1278784" cy="12787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016068" y="1148513"/>
        <a:ext cx="904236" cy="904236"/>
      </dsp:txXfrm>
    </dsp:sp>
    <dsp:sp modelId="{ED89652C-7E36-4382-9997-141227ED7064}">
      <dsp:nvSpPr>
        <dsp:cNvPr id="0" name=""/>
        <dsp:cNvSpPr/>
      </dsp:nvSpPr>
      <dsp:spPr>
        <a:xfrm rot="19800000">
          <a:off x="2121633" y="909152"/>
          <a:ext cx="340921" cy="4315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2128484" y="1021039"/>
        <a:ext cx="238645" cy="258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8/4/25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jp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8/4/25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7" Type="http://schemas.openxmlformats.org/officeDocument/2006/relationships/image" Target="../media/image21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2.svg"/><Relationship Id="rId7" Type="http://schemas.openxmlformats.org/officeDocument/2006/relationships/image" Target="../media/image19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31.svg"/><Relationship Id="rId10" Type="http://schemas.openxmlformats.org/officeDocument/2006/relationships/image" Target="../media/image6.png"/><Relationship Id="rId4" Type="http://schemas.openxmlformats.org/officeDocument/2006/relationships/image" Target="../media/image30.png"/><Relationship Id="rId9" Type="http://schemas.openxmlformats.org/officeDocument/2006/relationships/image" Target="../media/image25.sv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16296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75800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9790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51990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158325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0788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219370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08565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2193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146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>
          <p15:clr>
            <a:srgbClr val="FBAE40"/>
          </p15:clr>
        </p15:guide>
        <p15:guide id="2" pos="7104">
          <p15:clr>
            <a:srgbClr val="FBAE40"/>
          </p15:clr>
        </p15:guide>
        <p15:guide id="3" pos="7392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4927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>
          <p15:clr>
            <a:srgbClr val="FBAE40"/>
          </p15:clr>
        </p15:guide>
        <p15:guide id="2" pos="7104">
          <p15:clr>
            <a:srgbClr val="FBAE40"/>
          </p15:clr>
        </p15:guide>
        <p15:guide id="3" pos="7392">
          <p15:clr>
            <a:srgbClr val="FBAE40"/>
          </p15:clr>
        </p15:guide>
        <p15:guide id="4" pos="57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277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5648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4663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>
          <p15:clr>
            <a:srgbClr val="FBAE40"/>
          </p15:clr>
        </p15:guide>
        <p15:guide id="2" pos="7104">
          <p15:clr>
            <a:srgbClr val="FBAE40"/>
          </p15:clr>
        </p15:guide>
        <p15:guide id="3" pos="7392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272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>
          <p15:clr>
            <a:srgbClr val="FBAE40"/>
          </p15:clr>
        </p15:guide>
        <p15:guide id="2" pos="7104">
          <p15:clr>
            <a:srgbClr val="FBAE40"/>
          </p15:clr>
        </p15:guide>
        <p15:guide id="3" pos="739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1252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45527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64897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8/4/25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2A2184-897D-5B0A-7BF2-F7323A6B3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11505F8-ED73-F2C1-6EDA-84F85E40CA65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E3D3C645-8D13-6F20-876A-46E6A8C12F86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1BBFA03-82E5-BA2B-9B04-A0C756EAF8D3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FCCC88D-0E4E-5736-5A53-5856DE1685F3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9">
              <a:extLst>
                <a:ext uri="{FF2B5EF4-FFF2-40B4-BE49-F238E27FC236}">
                  <a16:creationId xmlns:a16="http://schemas.microsoft.com/office/drawing/2014/main" id="{8AAB8EA9-1723-9E0C-16E5-825706C3F07D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0AC0367-1D89-7F1C-EF52-064C3CB7B313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A2298C6-424A-80A8-A80C-2676A33B895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154E6193-5182-34CC-1CDC-B5AE06F70EB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22BD8010-EEE2-7C63-E5FA-989B3C7D1A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0" name="Group 29">
                      <a:extLst>
                        <a:ext uri="{FF2B5EF4-FFF2-40B4-BE49-F238E27FC236}">
                          <a16:creationId xmlns:a16="http://schemas.microsoft.com/office/drawing/2014/main" id="{4C604139-026E-9868-1ED4-23189D920A2A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2" name="Group 31">
                        <a:extLst>
                          <a:ext uri="{FF2B5EF4-FFF2-40B4-BE49-F238E27FC236}">
                            <a16:creationId xmlns:a16="http://schemas.microsoft.com/office/drawing/2014/main" id="{9E500F44-8E6B-9780-918B-70D9F60841C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4" name="Group 33">
                          <a:extLst>
                            <a:ext uri="{FF2B5EF4-FFF2-40B4-BE49-F238E27FC236}">
                              <a16:creationId xmlns:a16="http://schemas.microsoft.com/office/drawing/2014/main" id="{27A8225D-D8C3-2C7F-EDE8-9E32040364EF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6" name="Group 35">
                            <a:extLst>
                              <a:ext uri="{FF2B5EF4-FFF2-40B4-BE49-F238E27FC236}">
                                <a16:creationId xmlns:a16="http://schemas.microsoft.com/office/drawing/2014/main" id="{99E1211A-CE3B-148B-706F-5CB8A4F0428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8" name="Oval 37">
                              <a:extLst>
                                <a:ext uri="{FF2B5EF4-FFF2-40B4-BE49-F238E27FC236}">
                                  <a16:creationId xmlns:a16="http://schemas.microsoft.com/office/drawing/2014/main" id="{041AC8D7-D554-FF7D-F3E6-6ABB523BC436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7971FB65-B38A-2B8F-9025-07FF75C2983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7" name="Oval 36">
                            <a:extLst>
                              <a:ext uri="{FF2B5EF4-FFF2-40B4-BE49-F238E27FC236}">
                                <a16:creationId xmlns:a16="http://schemas.microsoft.com/office/drawing/2014/main" id="{245018E1-0E5E-19DE-484F-0521F11EAEC9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5" name="Oval 34">
                          <a:extLst>
                            <a:ext uri="{FF2B5EF4-FFF2-40B4-BE49-F238E27FC236}">
                              <a16:creationId xmlns:a16="http://schemas.microsoft.com/office/drawing/2014/main" id="{A1214C91-B3E7-A9B6-ED65-4B789D713D4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3" name="Oval 32">
                        <a:extLst>
                          <a:ext uri="{FF2B5EF4-FFF2-40B4-BE49-F238E27FC236}">
                            <a16:creationId xmlns:a16="http://schemas.microsoft.com/office/drawing/2014/main" id="{225C639D-5BA1-44F9-1671-EA785C15B8CD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1" name="Oval 30">
                      <a:extLst>
                        <a:ext uri="{FF2B5EF4-FFF2-40B4-BE49-F238E27FC236}">
                          <a16:creationId xmlns:a16="http://schemas.microsoft.com/office/drawing/2014/main" id="{250019E0-842F-BBAE-ADEF-88B82297EA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FCC58B29-AA41-B5A0-6DC6-BC678C83C9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31364894-F153-18D0-BD4C-9986E39C7C48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AA8259C5-1819-2EDA-F30A-B820F44CDB75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E04BFDB6-A0D1-0374-032B-019A4E7E0DE0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A5068395-B68C-FF34-AB84-7787B4198F0B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1039932B-24BF-8BC3-6628-BE7D093A959D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9CC78BAB-4BE5-3FF5-C027-3E5EA9C0D29F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13" name="Freeform: Shape 22">
              <a:extLst>
                <a:ext uri="{FF2B5EF4-FFF2-40B4-BE49-F238E27FC236}">
                  <a16:creationId xmlns:a16="http://schemas.microsoft.com/office/drawing/2014/main" id="{19F7E16D-7229-D93C-6661-DA488CC8B725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Rectangle 9">
              <a:extLst>
                <a:ext uri="{FF2B5EF4-FFF2-40B4-BE49-F238E27FC236}">
                  <a16:creationId xmlns:a16="http://schemas.microsoft.com/office/drawing/2014/main" id="{16F23F6E-B665-FCB1-8781-FFB0784ADE26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01A8E74-67EC-32E8-D120-25A439536777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F45436D-B5ED-2237-E982-FD5BAAA0D634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9CEE977F-178E-3619-8E94-BE47CAD6B47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72E0F66D-3419-063D-416D-2D35DE2DD9C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18A3F52-84EB-4858-5570-6DAA68FEB62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7751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32928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39475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9327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5114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  <p:sldLayoutId id="2147483864" r:id="rId13"/>
    <p:sldLayoutId id="2147483865" r:id="rId14"/>
    <p:sldLayoutId id="2147483866" r:id="rId15"/>
    <p:sldLayoutId id="2147483867" r:id="rId16"/>
    <p:sldLayoutId id="2147483868" r:id="rId17"/>
    <p:sldLayoutId id="2147483869" r:id="rId18"/>
    <p:sldLayoutId id="2147483870" r:id="rId19"/>
    <p:sldLayoutId id="2147483871" r:id="rId20"/>
    <p:sldLayoutId id="2147483872" r:id="rId21"/>
    <p:sldLayoutId id="2147483873" r:id="rId22"/>
    <p:sldLayoutId id="2147483700" r:id="rId23"/>
    <p:sldLayoutId id="2147483704" r:id="rId24"/>
    <p:sldLayoutId id="2147483702" r:id="rId25"/>
    <p:sldLayoutId id="2147483681" r:id="rId26"/>
    <p:sldLayoutId id="2147483699" r:id="rId27"/>
    <p:sldLayoutId id="2147483685" r:id="rId28"/>
    <p:sldLayoutId id="2147483676" r:id="rId2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6133" y="2872292"/>
            <a:ext cx="9905998" cy="1836868"/>
          </a:xfrm>
        </p:spPr>
        <p:txBody>
          <a:bodyPr>
            <a:normAutofit/>
          </a:bodyPr>
          <a:lstStyle/>
          <a:p>
            <a:r>
              <a:rPr lang="en-US" b="1" dirty="0"/>
              <a:t>Iterative methodology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accent6">
                    <a:lumMod val="75000"/>
                  </a:schemeClr>
                </a:solidFill>
              </a:rPr>
              <a:t>Agenda</a:t>
            </a:r>
            <a:endParaRPr lang="en-ZA" sz="6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General Description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Diagram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Pros &amp; Cons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Use of Methodology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17" y="175676"/>
            <a:ext cx="6589150" cy="1988706"/>
          </a:xfrm>
        </p:spPr>
        <p:txBody>
          <a:bodyPr/>
          <a:lstStyle/>
          <a:p>
            <a:r>
              <a:rPr lang="en-US" dirty="0"/>
              <a:t>General Description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11017" y="1886095"/>
            <a:ext cx="7439891" cy="40441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/>
              <a:t>“The Iterative methodology is a development process where the product is built and improved in small steps. Instead of delivering the entire system at once, we start with a simple version and improve it through repeated cycles, called iterations. Each cycle includes planning, designing, building, and testing. Based on what we learn in each cycle — like user feedback or testing results — we make changes and move to the next iteration. This method allows for flexibility and early problem detection, helping us build a better product over time.”</a:t>
            </a:r>
          </a:p>
          <a:p>
            <a:endParaRPr lang="en-US" sz="1600" dirty="0"/>
          </a:p>
          <a:p>
            <a:r>
              <a:rPr lang="en-US" sz="1600" dirty="0"/>
              <a:t>A real world example: “Think of it like making a game — you launch a beta version, users try it, you fix bugs, add features, and release an update. That’s iterative development in action.”</a:t>
            </a:r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268039"/>
            <a:ext cx="9389288" cy="1362456"/>
          </a:xfrm>
        </p:spPr>
        <p:txBody>
          <a:bodyPr/>
          <a:lstStyle/>
          <a:p>
            <a:r>
              <a:rPr lang="en-US" dirty="0"/>
              <a:t>Diagram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21CC25F-93B0-D746-5F1F-AB0B691C9B15}"/>
              </a:ext>
            </a:extLst>
          </p:cNvPr>
          <p:cNvGraphicFramePr>
            <a:graphicFrameLocks noGrp="1"/>
          </p:cNvGraphicFramePr>
          <p:nvPr>
            <p:ph sz="half" idx="14"/>
            <p:extLst>
              <p:ext uri="{D42A27DB-BD31-4B8C-83A1-F6EECF244321}">
                <p14:modId xmlns:p14="http://schemas.microsoft.com/office/powerpoint/2010/main" val="1043610738"/>
              </p:ext>
            </p:extLst>
          </p:nvPr>
        </p:nvGraphicFramePr>
        <p:xfrm>
          <a:off x="2333454" y="867352"/>
          <a:ext cx="6265430" cy="51232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F6CDB0FF-2864-D6BE-CC7C-9DFC8407BE23}"/>
              </a:ext>
            </a:extLst>
          </p:cNvPr>
          <p:cNvSpPr txBox="1"/>
          <p:nvPr/>
        </p:nvSpPr>
        <p:spPr>
          <a:xfrm>
            <a:off x="3343562" y="2327563"/>
            <a:ext cx="11730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8152" y="136525"/>
            <a:ext cx="7889768" cy="2039341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58524" y="799768"/>
            <a:ext cx="8127241" cy="300653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1) Early working product delivered in initial iterations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2) Easy to accommodate changes during development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3) Regular user feedback ensures better alignment with needs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4) Risk identification early in each cycle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5) Focused development through manageable iterations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9B304C5-88BD-D638-A806-3A49A7439687}"/>
              </a:ext>
            </a:extLst>
          </p:cNvPr>
          <p:cNvSpPr txBox="1">
            <a:spLocks/>
          </p:cNvSpPr>
          <p:nvPr/>
        </p:nvSpPr>
        <p:spPr>
          <a:xfrm>
            <a:off x="3288152" y="3923471"/>
            <a:ext cx="7889768" cy="203934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813787D-F082-758A-A6B6-55FD863625A3}"/>
              </a:ext>
            </a:extLst>
          </p:cNvPr>
          <p:cNvSpPr txBox="1">
            <a:spLocks/>
          </p:cNvSpPr>
          <p:nvPr/>
        </p:nvSpPr>
        <p:spPr>
          <a:xfrm>
            <a:off x="3458525" y="4656316"/>
            <a:ext cx="8127241" cy="3006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arenR"/>
            </a:pPr>
            <a:r>
              <a:rPr lang="en-US" dirty="0">
                <a:solidFill>
                  <a:schemeClr val="bg1"/>
                </a:solidFill>
              </a:rPr>
              <a:t>High resource consumption due to repeated cycles</a:t>
            </a:r>
          </a:p>
          <a:p>
            <a:pPr marL="342900" indent="-342900">
              <a:buAutoNum type="arabicParenR"/>
            </a:pPr>
            <a:r>
              <a:rPr lang="en-US" dirty="0">
                <a:solidFill>
                  <a:schemeClr val="bg1"/>
                </a:solidFill>
              </a:rPr>
              <a:t> System architecture may get complex due to constant changes</a:t>
            </a:r>
          </a:p>
          <a:p>
            <a:pPr marL="342900" indent="-342900">
              <a:buAutoNum type="arabicParenR"/>
            </a:pPr>
            <a:r>
              <a:rPr lang="en-US" dirty="0">
                <a:solidFill>
                  <a:schemeClr val="bg1"/>
                </a:solidFill>
              </a:rPr>
              <a:t>Requires strong planning and team coordination</a:t>
            </a:r>
          </a:p>
          <a:p>
            <a:pPr marL="342900" indent="-342900">
              <a:buAutoNum type="arabicParenR"/>
            </a:pPr>
            <a:r>
              <a:rPr lang="en-US" dirty="0">
                <a:solidFill>
                  <a:schemeClr val="bg1"/>
                </a:solidFill>
              </a:rPr>
              <a:t>May not be cost-effective for small or simple projects</a:t>
            </a:r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of Methodology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706868" y="2078839"/>
            <a:ext cx="7615274" cy="2978150"/>
          </a:xfrm>
        </p:spPr>
        <p:txBody>
          <a:bodyPr>
            <a:normAutofit fontScale="85000" lnSpcReduction="10000"/>
          </a:bodyPr>
          <a:lstStyle/>
          <a:p>
            <a:pPr marL="0" indent="0" algn="l">
              <a:buNone/>
            </a:pPr>
            <a:r>
              <a:rPr lang="en-NZ" b="1" i="0" u="none" strike="noStrike" dirty="0">
                <a:solidFill>
                  <a:srgbClr val="000000"/>
                </a:solidFill>
                <a:effectLst/>
              </a:rPr>
              <a:t> Uses of Iterative Methodology in a Project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b="0" i="0" u="none" strike="noStrike" dirty="0">
                <a:solidFill>
                  <a:srgbClr val="000000"/>
                </a:solidFill>
                <a:effectLst/>
              </a:rPr>
              <a:t>Plan and develop the project in small stages (iterations)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b="0" i="0" u="none" strike="noStrike" dirty="0">
                <a:solidFill>
                  <a:srgbClr val="000000"/>
                </a:solidFill>
                <a:effectLst/>
              </a:rPr>
              <a:t>Test each part of the project after it's built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b="0" i="0" u="none" strike="noStrike" dirty="0">
                <a:solidFill>
                  <a:srgbClr val="000000"/>
                </a:solidFill>
                <a:effectLst/>
              </a:rPr>
              <a:t>Make improvements based on testing and feedback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b="0" i="0" u="none" strike="noStrike" dirty="0">
                <a:solidFill>
                  <a:srgbClr val="000000"/>
                </a:solidFill>
                <a:effectLst/>
              </a:rPr>
              <a:t>Add new features one by one (e.g., menu → gameplay → scoring)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b="0" i="0" u="none" strike="noStrike" dirty="0">
                <a:solidFill>
                  <a:srgbClr val="000000"/>
                </a:solidFill>
                <a:effectLst/>
              </a:rPr>
              <a:t>Fix problems early without restarting the whole project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b="0" i="0" u="none" strike="noStrike" dirty="0">
                <a:solidFill>
                  <a:srgbClr val="000000"/>
                </a:solidFill>
                <a:effectLst/>
              </a:rPr>
              <a:t>Show a basic version (prototype) early to your teacher or team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NZ" b="0" i="0" u="none" strike="noStrike" dirty="0">
                <a:solidFill>
                  <a:srgbClr val="000000"/>
                </a:solidFill>
                <a:effectLst/>
              </a:rPr>
              <a:t>Keep updating the project until it's fully complete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44</TotalTime>
  <Words>341</Words>
  <Application>Microsoft Macintosh PowerPoint</Application>
  <PresentationFormat>Widescreen</PresentationFormat>
  <Paragraphs>49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Century Gothic</vt:lpstr>
      <vt:lpstr>Mesh</vt:lpstr>
      <vt:lpstr>Iterative methodology</vt:lpstr>
      <vt:lpstr>Agenda</vt:lpstr>
      <vt:lpstr>General Description</vt:lpstr>
      <vt:lpstr>Diagram</vt:lpstr>
      <vt:lpstr>pros</vt:lpstr>
      <vt:lpstr>Uses of Methodology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Senuth Wickramasinghe</dc:creator>
  <cp:lastModifiedBy>Yogesh Gurung (1000135799)</cp:lastModifiedBy>
  <cp:revision>3</cp:revision>
  <dcterms:created xsi:type="dcterms:W3CDTF">2025-08-04T04:10:58Z</dcterms:created>
  <dcterms:modified xsi:type="dcterms:W3CDTF">2025-08-04T10:44:55Z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